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 </a:t>
            </a:r>
            <a:r>
              <a:rPr lang="en-US"/>
              <a:t>#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Mr. Addeo</a:t>
            </a:r>
          </a:p>
        </p:txBody>
      </p:sp>
    </p:spTree>
    <p:extLst>
      <p:ext uri="{BB962C8B-B14F-4D97-AF65-F5344CB8AC3E}">
        <p14:creationId xmlns:p14="http://schemas.microsoft.com/office/powerpoint/2010/main" val="154699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The process in reproduction and growth by which a cell divides to form daughter cells</a:t>
            </a:r>
          </a:p>
        </p:txBody>
      </p:sp>
    </p:spTree>
    <p:extLst>
      <p:ext uri="{BB962C8B-B14F-4D97-AF65-F5344CB8AC3E}">
        <p14:creationId xmlns:p14="http://schemas.microsoft.com/office/powerpoint/2010/main" val="317187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Asexual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One parent produces an identical organism</a:t>
            </a:r>
          </a:p>
        </p:txBody>
      </p:sp>
    </p:spTree>
    <p:extLst>
      <p:ext uri="{BB962C8B-B14F-4D97-AF65-F5344CB8AC3E}">
        <p14:creationId xmlns:p14="http://schemas.microsoft.com/office/powerpoint/2010/main" val="101642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Two cells produce an offspring with a combination of characteristics from both parents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5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Method of cell division in which a cell divides and produces identical copies of itself</a:t>
            </a:r>
          </a:p>
        </p:txBody>
      </p:sp>
    </p:spTree>
    <p:extLst>
      <p:ext uri="{BB962C8B-B14F-4D97-AF65-F5344CB8AC3E}">
        <p14:creationId xmlns:p14="http://schemas.microsoft.com/office/powerpoint/2010/main" val="210384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Meiosis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Specialized form of cell division that produces reproductive cells.</a:t>
            </a:r>
          </a:p>
        </p:txBody>
      </p:sp>
    </p:spTree>
    <p:extLst>
      <p:ext uri="{BB962C8B-B14F-4D97-AF65-F5344CB8AC3E}">
        <p14:creationId xmlns:p14="http://schemas.microsoft.com/office/powerpoint/2010/main" val="272469153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10788</TotalTime>
  <Words>67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Vocab # 17</vt:lpstr>
      <vt:lpstr>Cell Division</vt:lpstr>
      <vt:lpstr>Asexual Reproduction</vt:lpstr>
      <vt:lpstr>Sexual reproduction</vt:lpstr>
      <vt:lpstr>Mitosis</vt:lpstr>
      <vt:lpstr>Meiosis</vt:lpstr>
    </vt:vector>
  </TitlesOfParts>
  <Company>Volusia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# 17</dc:title>
  <dc:creator>Nicholas Addeo</dc:creator>
  <cp:lastModifiedBy>Addeo, Nicholas A.</cp:lastModifiedBy>
  <cp:revision>6</cp:revision>
  <dcterms:created xsi:type="dcterms:W3CDTF">2017-01-23T13:51:34Z</dcterms:created>
  <dcterms:modified xsi:type="dcterms:W3CDTF">2019-01-28T14:16:44Z</dcterms:modified>
</cp:coreProperties>
</file>