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4E5F01-6F97-473E-9528-5050E5FFFE83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FB3DE9-F35D-4926-A48D-2D884E0150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5637010" cy="882119"/>
          </a:xfrm>
        </p:spPr>
        <p:txBody>
          <a:bodyPr/>
          <a:lstStyle/>
          <a:p>
            <a:r>
              <a:rPr lang="en-US" dirty="0"/>
              <a:t>Mr. Addeo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1"/>
            <a:ext cx="7175351" cy="982510"/>
          </a:xfrm>
        </p:spPr>
        <p:txBody>
          <a:bodyPr/>
          <a:lstStyle/>
          <a:p>
            <a:r>
              <a:rPr lang="en-US" dirty="0"/>
              <a:t>Vocab #9</a:t>
            </a:r>
          </a:p>
        </p:txBody>
      </p:sp>
    </p:spTree>
    <p:extLst>
      <p:ext uri="{BB962C8B-B14F-4D97-AF65-F5344CB8AC3E}">
        <p14:creationId xmlns:p14="http://schemas.microsoft.com/office/powerpoint/2010/main" val="308237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r>
              <a:rPr lang="en-US" sz="4400" dirty="0"/>
              <a:t>Convergent Boundary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4998720"/>
          </a:xfrm>
        </p:spPr>
        <p:txBody>
          <a:bodyPr>
            <a:normAutofit/>
          </a:bodyPr>
          <a:lstStyle/>
          <a:p>
            <a:r>
              <a:rPr lang="en-US" sz="5400" dirty="0"/>
              <a:t>A plate boundary where two plates move toward each other. </a:t>
            </a:r>
          </a:p>
        </p:txBody>
      </p:sp>
    </p:spTree>
    <p:extLst>
      <p:ext uri="{BB962C8B-B14F-4D97-AF65-F5344CB8AC3E}">
        <p14:creationId xmlns:p14="http://schemas.microsoft.com/office/powerpoint/2010/main" val="25215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r>
              <a:rPr lang="en-US" sz="4400" dirty="0"/>
              <a:t>Divergent Boundary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4998720"/>
          </a:xfrm>
        </p:spPr>
        <p:txBody>
          <a:bodyPr>
            <a:normAutofit/>
          </a:bodyPr>
          <a:lstStyle/>
          <a:p>
            <a:r>
              <a:rPr lang="en-US" sz="5400" dirty="0"/>
              <a:t>A plate boundary where two plates move away from each other. </a:t>
            </a:r>
          </a:p>
        </p:txBody>
      </p:sp>
    </p:spTree>
    <p:extLst>
      <p:ext uri="{BB962C8B-B14F-4D97-AF65-F5344CB8AC3E}">
        <p14:creationId xmlns:p14="http://schemas.microsoft.com/office/powerpoint/2010/main" val="130031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r>
              <a:rPr lang="en-US" sz="4400" dirty="0"/>
              <a:t>Transform Boundary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4998720"/>
          </a:xfrm>
        </p:spPr>
        <p:txBody>
          <a:bodyPr>
            <a:normAutofit/>
          </a:bodyPr>
          <a:lstStyle/>
          <a:p>
            <a:r>
              <a:rPr lang="en-US" sz="5400" dirty="0"/>
              <a:t>A plate boundary where two plates move past each other in opposite directions. </a:t>
            </a:r>
          </a:p>
        </p:txBody>
      </p:sp>
    </p:spTree>
    <p:extLst>
      <p:ext uri="{BB962C8B-B14F-4D97-AF65-F5344CB8AC3E}">
        <p14:creationId xmlns:p14="http://schemas.microsoft.com/office/powerpoint/2010/main" val="1323941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r>
              <a:rPr lang="en-US" sz="4400" dirty="0"/>
              <a:t>Subduction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4998720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The process in which one lithospheric plate slides under another at converging plate boundaries.</a:t>
            </a:r>
          </a:p>
        </p:txBody>
      </p:sp>
    </p:spTree>
    <p:extLst>
      <p:ext uri="{BB962C8B-B14F-4D97-AF65-F5344CB8AC3E}">
        <p14:creationId xmlns:p14="http://schemas.microsoft.com/office/powerpoint/2010/main" val="230617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512511" cy="1143000"/>
          </a:xfrm>
        </p:spPr>
        <p:txBody>
          <a:bodyPr/>
          <a:lstStyle/>
          <a:p>
            <a:r>
              <a:rPr lang="en-US" sz="4400" dirty="0"/>
              <a:t>Deep Ocean Trench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219200"/>
            <a:ext cx="6400800" cy="4998720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A deep valley along the ocean floor beneath which oceanic crust slowly sinks toward the mantle.</a:t>
            </a:r>
          </a:p>
        </p:txBody>
      </p:sp>
    </p:spTree>
    <p:extLst>
      <p:ext uri="{BB962C8B-B14F-4D97-AF65-F5344CB8AC3E}">
        <p14:creationId xmlns:p14="http://schemas.microsoft.com/office/powerpoint/2010/main" val="23584864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85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Georgia</vt:lpstr>
      <vt:lpstr>Trebuchet MS</vt:lpstr>
      <vt:lpstr>Slipstream</vt:lpstr>
      <vt:lpstr>Vocab #9</vt:lpstr>
      <vt:lpstr>Convergent Boundary</vt:lpstr>
      <vt:lpstr>Divergent Boundary</vt:lpstr>
      <vt:lpstr>Transform Boundary</vt:lpstr>
      <vt:lpstr>Subduction</vt:lpstr>
      <vt:lpstr>Deep Ocean Trench</vt:lpstr>
    </vt:vector>
  </TitlesOfParts>
  <Company>VCS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 #9 Plate Tectonics</dc:title>
  <dc:creator>Addeo, Nicholas A.</dc:creator>
  <cp:lastModifiedBy>Addeo, Nicholas A.</cp:lastModifiedBy>
  <cp:revision>2</cp:revision>
  <dcterms:created xsi:type="dcterms:W3CDTF">2016-10-18T14:20:55Z</dcterms:created>
  <dcterms:modified xsi:type="dcterms:W3CDTF">2018-10-29T12:18:17Z</dcterms:modified>
</cp:coreProperties>
</file>